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5"/>
    <p:restoredTop sz="94664"/>
  </p:normalViewPr>
  <p:slideViewPr>
    <p:cSldViewPr snapToGrid="0" snapToObjects="1">
      <p:cViewPr varScale="1">
        <p:scale>
          <a:sx n="106" d="100"/>
          <a:sy n="106" d="100"/>
        </p:scale>
        <p:origin x="11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IH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42805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5649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70194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3766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47956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595438" y="5816530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595438" y="6031180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9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/>
              <a:t>Affiliation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hqprint">
            <a:biLevel thresh="50000"/>
          </a:blip>
          <a:srcRect/>
          <a:stretch>
            <a:fillRect/>
          </a:stretch>
        </p:blipFill>
        <p:spPr>
          <a:xfrm>
            <a:off x="10804131" y="5432398"/>
            <a:ext cx="820268" cy="78038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2023/12/12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Yanwen</cp:lastModifiedBy>
  <cp:revision>10</cp:revision>
  <dcterms:created xsi:type="dcterms:W3CDTF">2023-12-12T03:11:13Z</dcterms:created>
  <dcterms:modified xsi:type="dcterms:W3CDTF">2023-12-12T03:25:53Z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4ECE5FBE349433A150CF77655AD8B95A_43</vt:lpwstr>
  </property>
  <property fmtid="{D5CDD505-2E9C-101B-9397-08002B2CF9AE}" pid="3" name="KSOProductBuildVer">
    <vt:lpwstr>2052-6.4.0.8550</vt:lpwstr>
  </property>
</Properties>
</file>